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4" r:id="rId13"/>
    <p:sldId id="273" r:id="rId14"/>
    <p:sldId id="267" r:id="rId15"/>
    <p:sldId id="268" r:id="rId16"/>
    <p:sldId id="269" r:id="rId17"/>
    <p:sldId id="270" r:id="rId18"/>
    <p:sldId id="271" r:id="rId19"/>
    <p:sldId id="26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EDE9A2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21" Type="http://schemas.openxmlformats.org/officeDocument/2006/relationships/image" Target="../media/image25.pn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18" Type="http://schemas.microsoft.com/office/2007/relationships/hdphoto" Target="../media/hdphoto11.wdp"/><Relationship Id="rId26" Type="http://schemas.openxmlformats.org/officeDocument/2006/relationships/image" Target="../media/image36.png"/><Relationship Id="rId3" Type="http://schemas.microsoft.com/office/2007/relationships/hdphoto" Target="../media/hdphoto1.wdp"/><Relationship Id="rId21" Type="http://schemas.openxmlformats.org/officeDocument/2006/relationships/image" Target="../media/image21.png"/><Relationship Id="rId7" Type="http://schemas.openxmlformats.org/officeDocument/2006/relationships/image" Target="../media/image24.jpeg"/><Relationship Id="rId12" Type="http://schemas.microsoft.com/office/2007/relationships/hdphoto" Target="../media/hdphoto9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microsoft.com/office/2007/relationships/hdphoto" Target="../media/hdphoto5.wdp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20" Type="http://schemas.microsoft.com/office/2007/relationships/hdphoto" Target="../media/hdphoto12.wdp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24" Type="http://schemas.microsoft.com/office/2007/relationships/hdphoto" Target="../media/hdphoto13.wdp"/><Relationship Id="rId32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23" Type="http://schemas.openxmlformats.org/officeDocument/2006/relationships/image" Target="../media/image34.png"/><Relationship Id="rId28" Type="http://schemas.microsoft.com/office/2007/relationships/hdphoto" Target="../media/hdphoto14.wdp"/><Relationship Id="rId10" Type="http://schemas.microsoft.com/office/2007/relationships/hdphoto" Target="../media/hdphoto8.wdp"/><Relationship Id="rId19" Type="http://schemas.openxmlformats.org/officeDocument/2006/relationships/image" Target="../media/image32.png"/><Relationship Id="rId31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Relationship Id="rId30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69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29062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diáçogo,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 do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90B4750E-2549-4961-BF90-00B530DE9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"/>
          <a:stretch/>
        </p:blipFill>
        <p:spPr>
          <a:xfrm>
            <a:off x="2688202" y="970776"/>
            <a:ext cx="6815596" cy="5477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Inserir print das tabelas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Arquitetura Local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854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BE258-9170-4D85-B035-04EB82D5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"/>
            <a:ext cx="12192000" cy="682864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B79A05E-6E8D-471E-8DD8-3AB86DC20A57}"/>
              </a:ext>
            </a:extLst>
          </p:cNvPr>
          <p:cNvCxnSpPr/>
          <p:nvPr/>
        </p:nvCxnSpPr>
        <p:spPr>
          <a:xfrm>
            <a:off x="4496499" y="1988191"/>
            <a:ext cx="33807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A08ED37-134A-49A3-A8EF-B4A7E67BEE21}"/>
              </a:ext>
            </a:extLst>
          </p:cNvPr>
          <p:cNvCxnSpPr>
            <a:cxnSpLocks/>
          </p:cNvCxnSpPr>
          <p:nvPr/>
        </p:nvCxnSpPr>
        <p:spPr>
          <a:xfrm>
            <a:off x="4556620" y="2660708"/>
            <a:ext cx="5157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8CD36E5-C49F-4339-9599-D9605C98DE4E}"/>
              </a:ext>
            </a:extLst>
          </p:cNvPr>
          <p:cNvCxnSpPr>
            <a:cxnSpLocks/>
          </p:cNvCxnSpPr>
          <p:nvPr/>
        </p:nvCxnSpPr>
        <p:spPr>
          <a:xfrm>
            <a:off x="4556620" y="2912378"/>
            <a:ext cx="47803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7502220-4B8F-40A5-B8EA-BDD9BB7B0874}"/>
              </a:ext>
            </a:extLst>
          </p:cNvPr>
          <p:cNvCxnSpPr/>
          <p:nvPr/>
        </p:nvCxnSpPr>
        <p:spPr>
          <a:xfrm>
            <a:off x="4556620" y="3164048"/>
            <a:ext cx="33807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6553AAA-739E-44CA-9110-9A57EF1AB9FF}"/>
              </a:ext>
            </a:extLst>
          </p:cNvPr>
          <p:cNvCxnSpPr>
            <a:cxnSpLocks/>
          </p:cNvCxnSpPr>
          <p:nvPr/>
        </p:nvCxnSpPr>
        <p:spPr>
          <a:xfrm>
            <a:off x="4556620" y="4137170"/>
            <a:ext cx="31025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42D4554-8D13-40A6-BAEA-E3FEC3E75DB6}"/>
              </a:ext>
            </a:extLst>
          </p:cNvPr>
          <p:cNvCxnSpPr>
            <a:cxnSpLocks/>
          </p:cNvCxnSpPr>
          <p:nvPr/>
        </p:nvCxnSpPr>
        <p:spPr>
          <a:xfrm>
            <a:off x="4556620" y="5085126"/>
            <a:ext cx="30018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0F34E87-D85C-41A5-8AB5-4A6647D60411}"/>
              </a:ext>
            </a:extLst>
          </p:cNvPr>
          <p:cNvCxnSpPr>
            <a:cxnSpLocks/>
          </p:cNvCxnSpPr>
          <p:nvPr/>
        </p:nvCxnSpPr>
        <p:spPr>
          <a:xfrm>
            <a:off x="4556620" y="6059647"/>
            <a:ext cx="31864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2438398" y="2404297"/>
            <a:ext cx="7315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16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E47441A-1E30-4323-BACB-23B5E13F51E1}"/>
              </a:ext>
            </a:extLst>
          </p:cNvPr>
          <p:cNvGrpSpPr/>
          <p:nvPr/>
        </p:nvGrpSpPr>
        <p:grpSpPr>
          <a:xfrm>
            <a:off x="6299810" y="2360804"/>
            <a:ext cx="1676343" cy="2295084"/>
            <a:chOff x="6299810" y="2360804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299810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7DB25510-63B7-4CA1-8FE3-6F5751FD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354" y="2407637"/>
              <a:ext cx="1537254" cy="2201693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02814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06" y="1984678"/>
            <a:ext cx="5469188" cy="3740925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8AC6C0B-F206-419B-949B-1270CEE0388C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 Encontrados</a:t>
            </a:r>
          </a:p>
        </p:txBody>
      </p:sp>
    </p:spTree>
    <p:extLst>
      <p:ext uri="{BB962C8B-B14F-4D97-AF65-F5344CB8AC3E}">
        <p14:creationId xmlns:p14="http://schemas.microsoft.com/office/powerpoint/2010/main" val="149634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820"/>
          <a:stretch/>
        </p:blipFill>
        <p:spPr>
          <a:xfrm>
            <a:off x="2438482" y="1850525"/>
            <a:ext cx="1294207" cy="42660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31427" r="33740"/>
          <a:stretch/>
        </p:blipFill>
        <p:spPr>
          <a:xfrm>
            <a:off x="6424246" y="1696890"/>
            <a:ext cx="1404519" cy="479100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4EEF4788-B977-4EBE-B96A-4F11DF9A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24CDA8F-2BBD-4131-B0CA-FA30A6253776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0D6C68-8D6A-4C09-9EA3-32909E63C242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64C4EDC4-A163-4EA8-8A40-51DCDC5E0F9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1C92200-3FA7-4159-8555-2362C090A45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6323EFE2-927A-436B-A361-EC94B92F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B3DDA5-7965-4039-BF22-12768DD16551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F73404-D14A-455F-823B-3A50677A86E8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5B497E3-2640-4F63-A9BC-A6D0792A8BE9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A02D92F-E2F7-44CF-B621-AB31490D61D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" name="Picture 12" descr="Website ícones - Download Gratuito em PNG e SVG">
              <a:extLst>
                <a:ext uri="{FF2B5EF4-FFF2-40B4-BE49-F238E27FC236}">
                  <a16:creationId xmlns:a16="http://schemas.microsoft.com/office/drawing/2014/main" id="{FD0C7F4E-382D-48D2-B306-08FF9ABB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F5D564-F3E4-4C90-8D6F-817EE742CE66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7AA6CF-3767-4DA2-9411-F07F36702979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AED3DE-1566-4C85-A68B-B91E88ECBC83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CC37642-F935-45FC-86DD-D85A47531824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8A86C730-9EB0-4FA2-BDF7-52D1BABCE0EC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681163BA-87DE-4011-BBB5-BC1D125E961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D15EB7C-B9EF-4A6A-B6B4-974FF8A90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224D4E-F9F4-4250-9254-FB670292BCC0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89F984-F61B-4D5A-B05F-BD73C5965763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E6694A3-6A3D-40D7-8E01-F3B76DFA177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EF71BE4-811D-46F4-98EC-9BD463FC4046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AD42ED-5F8D-43CE-848F-0C6B17CE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C0AD2B5-4BCF-43C5-B641-8F50D7A1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EC5842-D851-4906-8C68-AE2889C6CD22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A416D13-50CB-49C3-ABED-E8BCF8C93FCC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A4BD2AB-94ED-4B6C-AA5C-21A0C195FC4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84F683B-31E1-4CDE-BBD1-492FE48CF86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0" name="Picture 6" descr="Nuvem - ícones de clima grátis">
              <a:extLst>
                <a:ext uri="{FF2B5EF4-FFF2-40B4-BE49-F238E27FC236}">
                  <a16:creationId xmlns:a16="http://schemas.microsoft.com/office/drawing/2014/main" id="{60B2314D-6FC4-432C-A1B7-942CAC77F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4F489-EE8E-408E-824E-E0E75D838F2F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319AEA1-1C8E-4331-81C5-E5E7966A59EB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FAA19DDB-064A-4A5F-9D8A-2907759F10B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A459F85-3DCE-422C-92E0-AD973924CCB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164D2B5-7FFF-4428-8B8E-92B8FF1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38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BA7A27A5-E465-47AA-B57B-512F136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Wifi icon - Free download on Iconfinder">
            <a:extLst>
              <a:ext uri="{FF2B5EF4-FFF2-40B4-BE49-F238E27FC236}">
                <a16:creationId xmlns:a16="http://schemas.microsoft.com/office/drawing/2014/main" id="{8191B4D8-92CA-4437-9D4E-E07C3338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34F6EA-1AC9-4905-8C28-853449064363}"/>
              </a:ext>
            </a:extLst>
          </p:cNvPr>
          <p:cNvSpPr txBox="1"/>
          <p:nvPr/>
        </p:nvSpPr>
        <p:spPr>
          <a:xfrm>
            <a:off x="34117" y="270010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9A48E78-CB42-4BDD-B3AD-BAB8074B121A}"/>
              </a:ext>
            </a:extLst>
          </p:cNvPr>
          <p:cNvGrpSpPr/>
          <p:nvPr/>
        </p:nvGrpSpPr>
        <p:grpSpPr>
          <a:xfrm>
            <a:off x="5006096" y="5411997"/>
            <a:ext cx="845808" cy="860450"/>
            <a:chOff x="2815274" y="4547444"/>
            <a:chExt cx="1270291" cy="125700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70131A3-E8C8-4FBB-9726-7D9562392F85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ED730F9-B20C-4937-8342-BAC59976FC0A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9E34188-7D88-4123-9C10-A47EC00FE44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3" name="Picture 2" descr="ícone Servidor Livre de Windows 8 Icon">
              <a:extLst>
                <a:ext uri="{FF2B5EF4-FFF2-40B4-BE49-F238E27FC236}">
                  <a16:creationId xmlns:a16="http://schemas.microsoft.com/office/drawing/2014/main" id="{E3757ED4-E4B1-4ED4-B8F2-9A72786B0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D37D39B-D6FA-462E-BFCC-F886D4D8E8C4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EE7AA2AF-6F28-4F20-909B-DAD0FE0CF913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78046D5-5A32-41FB-A98E-6CB8386C98BC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DB4601C-D973-4584-9986-7CCE0B11B2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3D1CF68-04A8-4E2E-94EC-D99F58D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51" name="Picture 10" descr="Ícone de laptop simples - Baixar PNG/SVG Transparente">
            <a:extLst>
              <a:ext uri="{FF2B5EF4-FFF2-40B4-BE49-F238E27FC236}">
                <a16:creationId xmlns:a16="http://schemas.microsoft.com/office/drawing/2014/main" id="{CA485AD0-3F9C-4F1E-802A-B7BCF637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Wifi icon - Free download on Iconfinder">
            <a:extLst>
              <a:ext uri="{FF2B5EF4-FFF2-40B4-BE49-F238E27FC236}">
                <a16:creationId xmlns:a16="http://schemas.microsoft.com/office/drawing/2014/main" id="{0F28A72D-1E97-44B7-AB21-A233002D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A2A538-861B-4BBE-B49D-FE1558ABF774}"/>
              </a:ext>
            </a:extLst>
          </p:cNvPr>
          <p:cNvSpPr txBox="1"/>
          <p:nvPr/>
        </p:nvSpPr>
        <p:spPr>
          <a:xfrm>
            <a:off x="2899115" y="2444504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Sensor</a:t>
            </a:r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CEDF835-D4CE-4C6F-A505-05741C6CE2A0}"/>
              </a:ext>
            </a:extLst>
          </p:cNvPr>
          <p:cNvSpPr txBox="1"/>
          <p:nvPr/>
        </p:nvSpPr>
        <p:spPr>
          <a:xfrm>
            <a:off x="4512725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65CD6-7EC8-42A5-A28E-A9856DA52C2E}"/>
              </a:ext>
            </a:extLst>
          </p:cNvPr>
          <p:cNvSpPr txBox="1"/>
          <p:nvPr/>
        </p:nvSpPr>
        <p:spPr>
          <a:xfrm>
            <a:off x="10132658" y="247963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46C9E0B-FB8D-47A0-B573-5018C4ACFCF4}"/>
              </a:ext>
            </a:extLst>
          </p:cNvPr>
          <p:cNvSpPr txBox="1"/>
          <p:nvPr/>
        </p:nvSpPr>
        <p:spPr>
          <a:xfrm>
            <a:off x="5025269" y="3545002"/>
            <a:ext cx="1831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Nuvem</a:t>
            </a:r>
          </a:p>
          <a:p>
            <a:endParaRPr lang="pt-BR" dirty="0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E46525A-1968-4053-B39E-4B668F0106B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D17E0A3-DEB8-4AD4-B70E-AAF423289F8A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DDC68EA8-54FF-4133-BC95-C6A3FCD6C1FF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A18F67D-1914-4105-B22D-CA9963277524}"/>
              </a:ext>
            </a:extLst>
          </p:cNvPr>
          <p:cNvCxnSpPr>
            <a:cxnSpLocks/>
          </p:cNvCxnSpPr>
          <p:nvPr/>
        </p:nvCxnSpPr>
        <p:spPr>
          <a:xfrm flipV="1">
            <a:off x="6725366" y="3100110"/>
            <a:ext cx="1071433" cy="108139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D30DB445-D747-432A-A38E-A9CE7C6B3E89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7A7254D-93AE-4006-A0BF-E1263B9E140F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E3E150F-AC00-4DE4-8C3B-A94914B53D5D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D70F68-A17F-4961-B86B-EE42CC8D1103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5" name="CaixaDeTexto 116">
            <a:extLst>
              <a:ext uri="{FF2B5EF4-FFF2-40B4-BE49-F238E27FC236}">
                <a16:creationId xmlns:a16="http://schemas.microsoft.com/office/drawing/2014/main" id="{D6F537AD-98F2-419A-995E-8B1AB76DF22E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66" name="CaixaDeTexto 117">
            <a:extLst>
              <a:ext uri="{FF2B5EF4-FFF2-40B4-BE49-F238E27FC236}">
                <a16:creationId xmlns:a16="http://schemas.microsoft.com/office/drawing/2014/main" id="{37A002C6-D6F4-4E5C-9F73-14CC57333762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BCA2742-5C91-4BC0-B1DA-78C3097FF1B9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DCEA1158-E11A-48BE-84A2-1429CC402065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1433D436-2738-4EF9-A025-87037EB0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9BD952B-6B39-4A06-BD5E-27035AE551C5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BE338CB-F1A7-4823-AFBF-C6E51CE879C3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821E18A-B1C5-42A4-B841-B5117497741E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1331A1B-1F06-4549-BE5B-4C13D2A2C990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B879B12-70B4-43BD-9C89-AC42815D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3134ED2-97B2-4BB4-A444-E0C6D927E7C6}"/>
              </a:ext>
            </a:extLst>
          </p:cNvPr>
          <p:cNvSpPr txBox="1"/>
          <p:nvPr/>
        </p:nvSpPr>
        <p:spPr>
          <a:xfrm>
            <a:off x="5589658" y="6263798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BD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56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3">
            <a:extLst>
              <a:ext uri="{FF2B5EF4-FFF2-40B4-BE49-F238E27FC236}">
                <a16:creationId xmlns:a16="http://schemas.microsoft.com/office/drawing/2014/main" id="{827A7896-CFAE-455D-8DB6-EC3027F45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4633"/>
          <a:stretch/>
        </p:blipFill>
        <p:spPr>
          <a:xfrm>
            <a:off x="0" y="212451"/>
            <a:ext cx="12192000" cy="64274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813B7CB-6F50-479A-8E32-37EA8DB7D441}"/>
              </a:ext>
            </a:extLst>
          </p:cNvPr>
          <p:cNvSpPr/>
          <p:nvPr/>
        </p:nvSpPr>
        <p:spPr>
          <a:xfrm>
            <a:off x="8469515" y="1485030"/>
            <a:ext cx="3488077" cy="191659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682055-3ED1-4620-AE84-C29F7CF9F5FB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308570" y="2529467"/>
            <a:ext cx="1053038" cy="3471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AE338B-18AC-479F-AD2F-58CC605776B6}"/>
              </a:ext>
            </a:extLst>
          </p:cNvPr>
          <p:cNvGrpSpPr/>
          <p:nvPr/>
        </p:nvGrpSpPr>
        <p:grpSpPr>
          <a:xfrm>
            <a:off x="8626116" y="1769034"/>
            <a:ext cx="1278000" cy="1279442"/>
            <a:chOff x="8660050" y="2838354"/>
            <a:chExt cx="1182509" cy="121766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0DA119-AB1B-49F0-ACD8-955992885CE8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2480AC4-CE05-4472-8497-3F427AE36FB4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9A03F04-CDED-485D-8172-6D566DC298B4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8" name="Picture 6" descr="Nuvem - ícones de clima grátis">
              <a:extLst>
                <a:ext uri="{FF2B5EF4-FFF2-40B4-BE49-F238E27FC236}">
                  <a16:creationId xmlns:a16="http://schemas.microsoft.com/office/drawing/2014/main" id="{22BEA1AD-3E7B-47AD-B861-57119B41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C72F5-AB01-47BA-B4EB-5A822F078592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B38518-984B-448E-90DC-5FC6D3A754D1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1299095-128B-4D0B-86A9-C9FD68BAED5F}"/>
              </a:ext>
            </a:extLst>
          </p:cNvPr>
          <p:cNvGrpSpPr/>
          <p:nvPr/>
        </p:nvGrpSpPr>
        <p:grpSpPr>
          <a:xfrm>
            <a:off x="153963" y="4599220"/>
            <a:ext cx="1278000" cy="1278000"/>
            <a:chOff x="1106613" y="2838354"/>
            <a:chExt cx="1268741" cy="125700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E2B9B65-66A7-488A-B314-CB6F746893A6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B0B3A0F-7FD9-4040-B582-14EBA1CDDDD2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876747-BEFC-45E7-A177-4D06950CED39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21E718B-BBF2-4A64-A860-B84204CA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317D67-6235-4EA7-A225-62113608994D}"/>
              </a:ext>
            </a:extLst>
          </p:cNvPr>
          <p:cNvSpPr/>
          <p:nvPr/>
        </p:nvSpPr>
        <p:spPr>
          <a:xfrm>
            <a:off x="4930660" y="379559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CaixaDeTexto 116">
            <a:extLst>
              <a:ext uri="{FF2B5EF4-FFF2-40B4-BE49-F238E27FC236}">
                <a16:creationId xmlns:a16="http://schemas.microsoft.com/office/drawing/2014/main" id="{2036C581-1B55-4665-82D3-2BA2A0AD8F36}"/>
              </a:ext>
            </a:extLst>
          </p:cNvPr>
          <p:cNvSpPr txBox="1"/>
          <p:nvPr/>
        </p:nvSpPr>
        <p:spPr>
          <a:xfrm>
            <a:off x="4772624" y="355393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20" name="CaixaDeTexto 117">
            <a:extLst>
              <a:ext uri="{FF2B5EF4-FFF2-40B4-BE49-F238E27FC236}">
                <a16:creationId xmlns:a16="http://schemas.microsoft.com/office/drawing/2014/main" id="{B18DE0C8-BF23-4A49-BDF8-FF8E7283A0E6}"/>
              </a:ext>
            </a:extLst>
          </p:cNvPr>
          <p:cNvSpPr txBox="1"/>
          <p:nvPr/>
        </p:nvSpPr>
        <p:spPr>
          <a:xfrm>
            <a:off x="4797567" y="1000392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D937BF8-C761-4D3C-916E-89755179900C}"/>
              </a:ext>
            </a:extLst>
          </p:cNvPr>
          <p:cNvGrpSpPr/>
          <p:nvPr/>
        </p:nvGrpSpPr>
        <p:grpSpPr>
          <a:xfrm>
            <a:off x="6526962" y="447178"/>
            <a:ext cx="911630" cy="925141"/>
            <a:chOff x="4515232" y="1784258"/>
            <a:chExt cx="3157057" cy="3310506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2537F442-A58C-4372-AA5A-0B54783D0A87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6F2EF61-A4BB-40B9-88A2-E6732D3F6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2B540FE-24CF-4FE4-B28C-DF8E31748D95}"/>
              </a:ext>
            </a:extLst>
          </p:cNvPr>
          <p:cNvGrpSpPr/>
          <p:nvPr/>
        </p:nvGrpSpPr>
        <p:grpSpPr>
          <a:xfrm>
            <a:off x="9720570" y="2570455"/>
            <a:ext cx="537036" cy="536400"/>
            <a:chOff x="8456056" y="2883648"/>
            <a:chExt cx="1197242" cy="121235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C5002B0-1F03-4ECF-9E8E-2ACA479C026A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0B27C5D-8F2C-4C5F-8359-4B6937A8ABE2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9BFFAF6-B022-4569-B94F-2447642B66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27" name="Picture 12" descr="Website ícones - Download Gratuito em PNG e SVG">
              <a:extLst>
                <a:ext uri="{FF2B5EF4-FFF2-40B4-BE49-F238E27FC236}">
                  <a16:creationId xmlns:a16="http://schemas.microsoft.com/office/drawing/2014/main" id="{E534D854-BCDA-4B35-821F-72C29D69F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D5E771-D35F-470A-9864-5A4FD054DBE7}"/>
              </a:ext>
            </a:extLst>
          </p:cNvPr>
          <p:cNvSpPr txBox="1"/>
          <p:nvPr/>
        </p:nvSpPr>
        <p:spPr>
          <a:xfrm>
            <a:off x="10284881" y="1708237"/>
            <a:ext cx="168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pPr algn="ctr"/>
            <a:endParaRPr lang="pt-BR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8CC53E-7B66-45A8-A35A-CA1741463EDF}"/>
              </a:ext>
            </a:extLst>
          </p:cNvPr>
          <p:cNvSpPr/>
          <p:nvPr/>
        </p:nvSpPr>
        <p:spPr>
          <a:xfrm>
            <a:off x="2154373" y="4199983"/>
            <a:ext cx="4745895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98B1CF5-1FE4-4229-A7A4-DACBFFC21B6A}"/>
              </a:ext>
            </a:extLst>
          </p:cNvPr>
          <p:cNvSpPr txBox="1"/>
          <p:nvPr/>
        </p:nvSpPr>
        <p:spPr>
          <a:xfrm>
            <a:off x="4685672" y="4277278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umidade: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a 90%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Faixa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0º a 50ºC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umidade de medição: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5,0% UR  </a:t>
            </a:r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Precisão de medição de temperatura: </a:t>
            </a:r>
            <a:r>
              <a:rPr lang="pt-BR" sz="13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± 2.0 ºC</a:t>
            </a:r>
            <a:endParaRPr lang="pt-BR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80BF15-D525-4181-8863-16D5B12AC6A2}"/>
              </a:ext>
            </a:extLst>
          </p:cNvPr>
          <p:cNvGrpSpPr/>
          <p:nvPr/>
        </p:nvGrpSpPr>
        <p:grpSpPr>
          <a:xfrm>
            <a:off x="2031564" y="4582376"/>
            <a:ext cx="2797172" cy="1155855"/>
            <a:chOff x="2968074" y="1765710"/>
            <a:chExt cx="2635803" cy="104208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28705CC-7E34-47C2-A37A-BA0B682B0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E9ADBA41-FBA8-420F-8AE6-E94DF301F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2">
            <a:extLst>
              <a:ext uri="{FF2B5EF4-FFF2-40B4-BE49-F238E27FC236}">
                <a16:creationId xmlns:a16="http://schemas.microsoft.com/office/drawing/2014/main" id="{CD314620-1A9D-4497-9D1D-B24FF5445D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767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1959E3-9BA3-473E-9B54-20E717F3C6C0}"/>
              </a:ext>
            </a:extLst>
          </p:cNvPr>
          <p:cNvSpPr/>
          <p:nvPr/>
        </p:nvSpPr>
        <p:spPr>
          <a:xfrm>
            <a:off x="2360156" y="1591353"/>
            <a:ext cx="4374707" cy="1858131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37E4F2-5CF9-4014-BD60-1F1F0E96D362}"/>
              </a:ext>
            </a:extLst>
          </p:cNvPr>
          <p:cNvSpPr txBox="1"/>
          <p:nvPr/>
        </p:nvSpPr>
        <p:spPr>
          <a:xfrm>
            <a:off x="4170054" y="1675950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pPr algn="ctr"/>
            <a:endParaRPr lang="pt-BR" sz="1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algn="ctr" fontAlgn="base"/>
            <a:r>
              <a:rPr lang="pt-BR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3"/>
              </a:rPr>
            </a:br>
            <a:endParaRPr lang="pt-BR" dirty="0"/>
          </a:p>
        </p:txBody>
      </p:sp>
      <p:pic>
        <p:nvPicPr>
          <p:cNvPr id="39" name="Picture 8" descr="Google Chrome Logo - PNG e Vetor - Download de Logo">
            <a:extLst>
              <a:ext uri="{FF2B5EF4-FFF2-40B4-BE49-F238E27FC236}">
                <a16:creationId xmlns:a16="http://schemas.microsoft.com/office/drawing/2014/main" id="{D43C78BC-EFC1-4361-8855-EC32F92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842748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38F151F5-682C-41D4-8CD9-97B546E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817203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035A0026-2D4A-4805-8BD2-1FE2FB5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833611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603DC8D8-52DB-4CB7-9E9B-157D2E80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509547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Wifi icon - Free download on Iconfinder">
            <a:extLst>
              <a:ext uri="{FF2B5EF4-FFF2-40B4-BE49-F238E27FC236}">
                <a16:creationId xmlns:a16="http://schemas.microsoft.com/office/drawing/2014/main" id="{24C9D86C-03DD-4DD0-9B20-8BFF8F18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712418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9D0F973-625A-404C-84D6-4268F214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920159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0B17578-3322-4CA4-97ED-51E9DA7A8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688922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>
            <a:extLst>
              <a:ext uri="{FF2B5EF4-FFF2-40B4-BE49-F238E27FC236}">
                <a16:creationId xmlns:a16="http://schemas.microsoft.com/office/drawing/2014/main" id="{4C36D06D-97E1-4276-9D88-25ADA5FB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3030836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4E8D4F-3B69-4A05-9376-452A81A56FBD}"/>
              </a:ext>
            </a:extLst>
          </p:cNvPr>
          <p:cNvGrpSpPr/>
          <p:nvPr/>
        </p:nvGrpSpPr>
        <p:grpSpPr>
          <a:xfrm>
            <a:off x="6759482" y="1778409"/>
            <a:ext cx="1742785" cy="1113232"/>
            <a:chOff x="5844500" y="1107466"/>
            <a:chExt cx="1742785" cy="1113232"/>
          </a:xfrm>
        </p:grpSpPr>
        <p:pic>
          <p:nvPicPr>
            <p:cNvPr id="48" name="Picture 18">
              <a:extLst>
                <a:ext uri="{FF2B5EF4-FFF2-40B4-BE49-F238E27FC236}">
                  <a16:creationId xmlns:a16="http://schemas.microsoft.com/office/drawing/2014/main" id="{8EBEA624-9494-44C1-9991-682A7E41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86FD22A-C868-4B76-BC79-3FF684FAB5F4}"/>
                </a:ext>
              </a:extLst>
            </p:cNvPr>
            <p:cNvSpPr txBox="1"/>
            <p:nvPr/>
          </p:nvSpPr>
          <p:spPr>
            <a:xfrm>
              <a:off x="5844500" y="1107466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57FE2040-29BF-4C46-BA2B-09AD39198C50}"/>
              </a:ext>
            </a:extLst>
          </p:cNvPr>
          <p:cNvSpPr/>
          <p:nvPr/>
        </p:nvSpPr>
        <p:spPr>
          <a:xfrm>
            <a:off x="8153355" y="4090859"/>
            <a:ext cx="3192535" cy="1967255"/>
          </a:xfrm>
          <a:prstGeom prst="rect">
            <a:avLst/>
          </a:prstGeom>
          <a:solidFill>
            <a:srgbClr val="333333"/>
          </a:solidFill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C6F046-5215-4969-B342-C15FD077DBD3}"/>
              </a:ext>
            </a:extLst>
          </p:cNvPr>
          <p:cNvSpPr txBox="1"/>
          <p:nvPr/>
        </p:nvSpPr>
        <p:spPr>
          <a:xfrm>
            <a:off x="9745931" y="4190758"/>
            <a:ext cx="154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ctr" fontAlgn="base"/>
            <a:r>
              <a:rPr lang="pt-BR" sz="1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ctr" fontAlgn="base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1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6ED71E4F-D227-4789-9B1A-A2BB8856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497992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Wifi icon - Free download on Iconfinder">
            <a:extLst>
              <a:ext uri="{FF2B5EF4-FFF2-40B4-BE49-F238E27FC236}">
                <a16:creationId xmlns:a16="http://schemas.microsoft.com/office/drawing/2014/main" id="{587BC21F-D894-4DB9-9D27-1B92899B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354806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5060D63-0FA4-4D5F-BBB3-5AA55377A490}"/>
              </a:ext>
            </a:extLst>
          </p:cNvPr>
          <p:cNvCxnSpPr>
            <a:cxnSpLocks/>
          </p:cNvCxnSpPr>
          <p:nvPr/>
        </p:nvCxnSpPr>
        <p:spPr>
          <a:xfrm>
            <a:off x="10293145" y="3401625"/>
            <a:ext cx="0" cy="67805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8B8EB01-71FD-4281-B807-EDB2070D4D73}"/>
              </a:ext>
            </a:extLst>
          </p:cNvPr>
          <p:cNvCxnSpPr>
            <a:stCxn id="16" idx="6"/>
          </p:cNvCxnSpPr>
          <p:nvPr/>
        </p:nvCxnSpPr>
        <p:spPr>
          <a:xfrm flipV="1">
            <a:off x="1431963" y="5232227"/>
            <a:ext cx="768026" cy="599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151">
            <a:extLst>
              <a:ext uri="{FF2B5EF4-FFF2-40B4-BE49-F238E27FC236}">
                <a16:creationId xmlns:a16="http://schemas.microsoft.com/office/drawing/2014/main" id="{03F8C967-C06B-407C-9B09-52FA60BCE061}"/>
              </a:ext>
            </a:extLst>
          </p:cNvPr>
          <p:cNvSpPr txBox="1"/>
          <p:nvPr/>
        </p:nvSpPr>
        <p:spPr>
          <a:xfrm>
            <a:off x="2829219" y="6061175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7853B43-58C9-4F28-9811-54A4BBBEC55A}"/>
              </a:ext>
            </a:extLst>
          </p:cNvPr>
          <p:cNvGrpSpPr/>
          <p:nvPr/>
        </p:nvGrpSpPr>
        <p:grpSpPr>
          <a:xfrm>
            <a:off x="9715867" y="1710655"/>
            <a:ext cx="536400" cy="536400"/>
            <a:chOff x="9483881" y="1523330"/>
            <a:chExt cx="536400" cy="536400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6C6D28D-1539-4A54-BC88-1F75CCCEC19A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15B008A0-1DFB-45C9-83DA-684FFEEAFEEB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D0579D4A-BB6E-43D5-B617-CE8FAE0394FF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F1EA2B93-F66D-4FF9-8C9D-E1E9C03994F9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ED348FB-FAF2-4952-987E-B2FA16E17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3A697019-A566-43F0-A811-DDFD363B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C7DA635-43E7-4B18-B79C-62F385DB6101}"/>
              </a:ext>
            </a:extLst>
          </p:cNvPr>
          <p:cNvCxnSpPr>
            <a:cxnSpLocks/>
          </p:cNvCxnSpPr>
          <p:nvPr/>
        </p:nvCxnSpPr>
        <p:spPr>
          <a:xfrm>
            <a:off x="786938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79AE55C-8D22-4874-8316-78C66F5239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900268" y="5072580"/>
            <a:ext cx="1253087" cy="1907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FBD629AB-C5F9-4E0E-B5E8-8E30F85ACD0A}"/>
              </a:ext>
            </a:extLst>
          </p:cNvPr>
          <p:cNvCxnSpPr>
            <a:cxnSpLocks/>
          </p:cNvCxnSpPr>
          <p:nvPr/>
        </p:nvCxnSpPr>
        <p:spPr>
          <a:xfrm>
            <a:off x="6815530" y="2499650"/>
            <a:ext cx="6092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C4F31B3-6669-43AF-85F1-8DA162063BE7}"/>
              </a:ext>
            </a:extLst>
          </p:cNvPr>
          <p:cNvGrpSpPr/>
          <p:nvPr/>
        </p:nvGrpSpPr>
        <p:grpSpPr>
          <a:xfrm>
            <a:off x="150794" y="1881418"/>
            <a:ext cx="1278000" cy="1278000"/>
            <a:chOff x="8898264" y="414192"/>
            <a:chExt cx="1275339" cy="121235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B9867562-D28C-4183-996B-1F0CFCA14747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5AA5C7E9-5910-480C-8EFC-701D73128523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4D1BEAA8-7D7C-4E8B-B9BD-801F2B71194B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0912599E-E408-4E2B-8FB7-C6AC4C36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D018DA5-DB74-4561-BD5B-1C391125C05F}"/>
              </a:ext>
            </a:extLst>
          </p:cNvPr>
          <p:cNvSpPr txBox="1"/>
          <p:nvPr/>
        </p:nvSpPr>
        <p:spPr>
          <a:xfrm>
            <a:off x="-104118" y="1562991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Usuário</a:t>
            </a:r>
          </a:p>
          <a:p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A366B8A-3587-4893-993C-932FAF09100C}"/>
              </a:ext>
            </a:extLst>
          </p:cNvPr>
          <p:cNvSpPr txBox="1"/>
          <p:nvPr/>
        </p:nvSpPr>
        <p:spPr>
          <a:xfrm>
            <a:off x="-127041" y="5895255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DE9A2"/>
                </a:solidFill>
              </a:rPr>
              <a:t>Plantação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8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555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THAIS CAMPOS DE OLIVEIRA</cp:lastModifiedBy>
  <cp:revision>27</cp:revision>
  <dcterms:created xsi:type="dcterms:W3CDTF">2021-04-19T23:05:58Z</dcterms:created>
  <dcterms:modified xsi:type="dcterms:W3CDTF">2021-04-20T01:26:37Z</dcterms:modified>
</cp:coreProperties>
</file>